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94"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43"/>
  </p:normalViewPr>
  <p:slideViewPr>
    <p:cSldViewPr snapToGrid="0" snapToObjects="1">
      <p:cViewPr varScale="1">
        <p:scale>
          <a:sx n="76" d="100"/>
          <a:sy n="76" d="100"/>
        </p:scale>
        <p:origin x="216"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14FDA50-8E9F-AD4D-99CA-A446C5A6F6ED}" type="datetimeFigureOut">
              <a:rPr lang="en-US" smtClean="0"/>
              <a:t>11/12/17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FB4D65-F2F9-3046-912D-6FF74FFDE34F}"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FDA50-8E9F-AD4D-99CA-A446C5A6F6ED}" type="datetimeFigureOut">
              <a:rPr lang="en-US" smtClean="0"/>
              <a:t>11/12/17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B4D65-F2F9-3046-912D-6FF74FFDE34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FDA50-8E9F-AD4D-99CA-A446C5A6F6ED}" type="datetimeFigureOut">
              <a:rPr lang="en-US" smtClean="0"/>
              <a:t>11/12/17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B4D65-F2F9-3046-912D-6FF74FFDE34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FDA50-8E9F-AD4D-99CA-A446C5A6F6ED}" type="datetimeFigureOut">
              <a:rPr lang="en-US" smtClean="0"/>
              <a:t>11/12/17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B4D65-F2F9-3046-912D-6FF74FFDE34F}"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FDA50-8E9F-AD4D-99CA-A446C5A6F6ED}" type="datetimeFigureOut">
              <a:rPr lang="en-US" smtClean="0"/>
              <a:t>11/12/17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B4D65-F2F9-3046-912D-6FF74FFDE34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14FDA50-8E9F-AD4D-99CA-A446C5A6F6ED}" type="datetimeFigureOut">
              <a:rPr lang="en-US" smtClean="0"/>
              <a:t>11/12/17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FB4D65-F2F9-3046-912D-6FF74FFDE34F}"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514FDA50-8E9F-AD4D-99CA-A446C5A6F6ED}" type="datetimeFigureOut">
              <a:rPr lang="en-US" smtClean="0"/>
              <a:t>11/12/17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FB4D65-F2F9-3046-912D-6FF74FFDE34F}"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4FDA50-8E9F-AD4D-99CA-A446C5A6F6ED}" type="datetimeFigureOut">
              <a:rPr lang="en-US" smtClean="0"/>
              <a:t>11/12/17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B4D65-F2F9-3046-912D-6FF74FFDE34F}"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4FDA50-8E9F-AD4D-99CA-A446C5A6F6ED}" type="datetimeFigureOut">
              <a:rPr lang="en-US" smtClean="0"/>
              <a:t>11/12/17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B4D65-F2F9-3046-912D-6FF74FFDE34F}"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4FDA50-8E9F-AD4D-99CA-A446C5A6F6ED}" type="datetimeFigureOut">
              <a:rPr lang="en-US" smtClean="0"/>
              <a:t>11/12/17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B4D65-F2F9-3046-912D-6FF74FFDE34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4FDA50-8E9F-AD4D-99CA-A446C5A6F6ED}" type="datetimeFigureOut">
              <a:rPr lang="en-US" smtClean="0"/>
              <a:t>11/12/17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FB4D65-F2F9-3046-912D-6FF74FFDE34F}"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4FDA50-8E9F-AD4D-99CA-A446C5A6F6ED}" type="datetimeFigureOut">
              <a:rPr lang="en-US" smtClean="0"/>
              <a:t>11/12/17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B4D65-F2F9-3046-912D-6FF74FFDE34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4FDA50-8E9F-AD4D-99CA-A446C5A6F6ED}" type="datetimeFigureOut">
              <a:rPr lang="en-US" smtClean="0"/>
              <a:t>11/12/17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FB4D65-F2F9-3046-912D-6FF74FFDE34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4FDA50-8E9F-AD4D-99CA-A446C5A6F6ED}" type="datetimeFigureOut">
              <a:rPr lang="en-US" smtClean="0"/>
              <a:t>11/12/17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FB4D65-F2F9-3046-912D-6FF74FFDE34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FDA50-8E9F-AD4D-99CA-A446C5A6F6ED}" type="datetimeFigureOut">
              <a:rPr lang="en-US" smtClean="0"/>
              <a:t>11/12/17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FB4D65-F2F9-3046-912D-6FF74FFDE34F}"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FDA50-8E9F-AD4D-99CA-A446C5A6F6ED}" type="datetimeFigureOut">
              <a:rPr lang="en-US" smtClean="0"/>
              <a:t>11/12/17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FB4D65-F2F9-3046-912D-6FF74FFDE34F}"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4FDA50-8E9F-AD4D-99CA-A446C5A6F6ED}" type="datetimeFigureOut">
              <a:rPr lang="en-US" smtClean="0"/>
              <a:t>11/12/17</a:t>
            </a:fld>
            <a:endParaRPr lang="en-US"/>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EDFB4D65-F2F9-3046-912D-6FF74FFDE34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4FDA50-8E9F-AD4D-99CA-A446C5A6F6ED}" type="datetimeFigureOut">
              <a:rPr lang="en-US" smtClean="0"/>
              <a:t>11/12/17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DFB4D65-F2F9-3046-912D-6FF74FFDE34F}" type="slidenum">
              <a:rPr lang="en-US" smtClean="0"/>
              <a:t>‹#›</a:t>
            </a:fld>
            <a:endParaRPr lang="en-US"/>
          </a:p>
        </p:txBody>
      </p:sp>
    </p:spTree>
    <p:extLst>
      <p:ext uri="{BB962C8B-B14F-4D97-AF65-F5344CB8AC3E}">
        <p14:creationId xmlns:p14="http://schemas.microsoft.com/office/powerpoint/2010/main" val="79871360"/>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10" r:id="rId16"/>
    <p:sldLayoutId id="2147483911"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Robert Pierce </a:t>
            </a:r>
            <a:endParaRPr lang="en-US" dirty="0"/>
          </a:p>
        </p:txBody>
      </p:sp>
      <p:sp>
        <p:nvSpPr>
          <p:cNvPr id="3" name="Subtitle 2"/>
          <p:cNvSpPr>
            <a:spLocks noGrp="1"/>
          </p:cNvSpPr>
          <p:nvPr>
            <p:ph type="subTitle" idx="1"/>
          </p:nvPr>
        </p:nvSpPr>
        <p:spPr/>
        <p:txBody>
          <a:bodyPr>
            <a:normAutofit/>
          </a:bodyPr>
          <a:lstStyle/>
          <a:p>
            <a:r>
              <a:rPr lang="en-US" sz="3600" dirty="0" smtClean="0"/>
              <a:t>World Vision</a:t>
            </a:r>
            <a:endParaRPr lang="en-US" sz="3600" dirty="0"/>
          </a:p>
        </p:txBody>
      </p:sp>
    </p:spTree>
    <p:extLst>
      <p:ext uri="{BB962C8B-B14F-4D97-AF65-F5344CB8AC3E}">
        <p14:creationId xmlns:p14="http://schemas.microsoft.com/office/powerpoint/2010/main" val="1718591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1120000" y="1825625"/>
            <a:ext cx="3966350" cy="4351338"/>
          </a:xfrm>
        </p:spPr>
        <p:txBody>
          <a:bodyPr/>
          <a:lstStyle/>
          <a:p>
            <a:pPr marL="0" indent="0">
              <a:buNone/>
            </a:pPr>
            <a:r>
              <a:rPr lang="en-US" dirty="0" smtClean="0"/>
              <a:t>Robert Pierce was born in </a:t>
            </a:r>
          </a:p>
          <a:p>
            <a:pPr marL="0" indent="0">
              <a:buNone/>
            </a:pPr>
            <a:r>
              <a:rPr lang="en-US" dirty="0" smtClean="0"/>
              <a:t>Fort Dodge, Iowa in 1914. </a:t>
            </a:r>
          </a:p>
          <a:p>
            <a:pPr marL="0" indent="0">
              <a:buNone/>
            </a:pPr>
            <a:r>
              <a:rPr lang="en-US" dirty="0" smtClean="0"/>
              <a:t>He became a Baptist </a:t>
            </a:r>
          </a:p>
          <a:p>
            <a:pPr marL="0" indent="0">
              <a:buNone/>
            </a:pPr>
            <a:r>
              <a:rPr lang="en-US" dirty="0" smtClean="0"/>
              <a:t>minister and a relief worker. </a:t>
            </a:r>
            <a:endParaRPr lang="en-US" dirty="0"/>
          </a:p>
        </p:txBody>
      </p:sp>
      <p:pic>
        <p:nvPicPr>
          <p:cNvPr id="5" name="Picture 4"/>
          <p:cNvPicPr>
            <a:picLocks noChangeAspect="1"/>
          </p:cNvPicPr>
          <p:nvPr/>
        </p:nvPicPr>
        <p:blipFill>
          <a:blip r:embed="rId2"/>
          <a:stretch>
            <a:fillRect/>
          </a:stretch>
        </p:blipFill>
        <p:spPr>
          <a:xfrm>
            <a:off x="6333067" y="1825625"/>
            <a:ext cx="3606800" cy="4057650"/>
          </a:xfrm>
          <a:prstGeom prst="rect">
            <a:avLst/>
          </a:prstGeom>
        </p:spPr>
      </p:pic>
    </p:spTree>
    <p:extLst>
      <p:ext uri="{BB962C8B-B14F-4D97-AF65-F5344CB8AC3E}">
        <p14:creationId xmlns:p14="http://schemas.microsoft.com/office/powerpoint/2010/main" val="1411291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beginning of World Vision</a:t>
            </a:r>
            <a:endParaRPr lang="en-US" dirty="0"/>
          </a:p>
        </p:txBody>
      </p:sp>
      <p:sp>
        <p:nvSpPr>
          <p:cNvPr id="3" name="Content Placeholder 2"/>
          <p:cNvSpPr>
            <a:spLocks noGrp="1"/>
          </p:cNvSpPr>
          <p:nvPr>
            <p:ph idx="1"/>
          </p:nvPr>
        </p:nvSpPr>
        <p:spPr>
          <a:xfrm>
            <a:off x="1120000" y="1557867"/>
            <a:ext cx="5975067" cy="4771496"/>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In the 1950’s, Pierce was traveling around east Asia. He was working alongside a woman who would introduce him to physically injured children. She proposed one simple question to him after showing him one particular little girl, “What are you going to do about this?”</a:t>
            </a:r>
          </a:p>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Pierce pulled out the only money he had in his pocket, five dollars in all, and gave it to the women to help with this little girl. He said that he would send that exact amount over to them once every month. This is how the idea of World Vision came about. </a:t>
            </a:r>
            <a:endParaRPr lang="en-US" dirty="0"/>
          </a:p>
        </p:txBody>
      </p:sp>
      <p:pic>
        <p:nvPicPr>
          <p:cNvPr id="4" name="Picture 3"/>
          <p:cNvPicPr>
            <a:picLocks noChangeAspect="1"/>
          </p:cNvPicPr>
          <p:nvPr/>
        </p:nvPicPr>
        <p:blipFill>
          <a:blip r:embed="rId2"/>
          <a:stretch>
            <a:fillRect/>
          </a:stretch>
        </p:blipFill>
        <p:spPr>
          <a:xfrm>
            <a:off x="7239000" y="1724025"/>
            <a:ext cx="4572000" cy="4572000"/>
          </a:xfrm>
          <a:prstGeom prst="rect">
            <a:avLst/>
          </a:prstGeom>
        </p:spPr>
      </p:pic>
    </p:spTree>
    <p:extLst>
      <p:ext uri="{BB962C8B-B14F-4D97-AF65-F5344CB8AC3E}">
        <p14:creationId xmlns:p14="http://schemas.microsoft.com/office/powerpoint/2010/main" val="90712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World Vision?</a:t>
            </a:r>
            <a:endParaRPr lang="en-US" dirty="0"/>
          </a:p>
        </p:txBody>
      </p:sp>
      <p:sp>
        <p:nvSpPr>
          <p:cNvPr id="3" name="Content Placeholder 2"/>
          <p:cNvSpPr>
            <a:spLocks noGrp="1"/>
          </p:cNvSpPr>
          <p:nvPr>
            <p:ph idx="1"/>
          </p:nvPr>
        </p:nvSpPr>
        <p:spPr>
          <a:xfrm>
            <a:off x="6096000" y="2265892"/>
            <a:ext cx="5771867" cy="4351338"/>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World Vision is an organization that travels to all ends of the earth to attempt to help move people out of poverty </a:t>
            </a:r>
            <a:r>
              <a:rPr lang="en-US" smtClean="0"/>
              <a:t>and motivating people with the power of Jesus’ love.  </a:t>
            </a:r>
            <a:endParaRPr lang="en-US" dirty="0"/>
          </a:p>
        </p:txBody>
      </p:sp>
      <p:pic>
        <p:nvPicPr>
          <p:cNvPr id="4" name="Picture 3"/>
          <p:cNvPicPr>
            <a:picLocks noChangeAspect="1"/>
          </p:cNvPicPr>
          <p:nvPr/>
        </p:nvPicPr>
        <p:blipFill>
          <a:blip r:embed="rId2"/>
          <a:stretch>
            <a:fillRect/>
          </a:stretch>
        </p:blipFill>
        <p:spPr>
          <a:xfrm>
            <a:off x="695263" y="2472267"/>
            <a:ext cx="5023422" cy="3335866"/>
          </a:xfrm>
          <a:prstGeom prst="rect">
            <a:avLst/>
          </a:prstGeom>
        </p:spPr>
      </p:pic>
    </p:spTree>
    <p:extLst>
      <p:ext uri="{BB962C8B-B14F-4D97-AF65-F5344CB8AC3E}">
        <p14:creationId xmlns:p14="http://schemas.microsoft.com/office/powerpoint/2010/main" val="919446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a:t>
            </a:r>
            <a:endParaRPr lang="en-US" dirty="0"/>
          </a:p>
        </p:txBody>
      </p:sp>
      <p:sp>
        <p:nvSpPr>
          <p:cNvPr id="3" name="Content Placeholder 2"/>
          <p:cNvSpPr>
            <a:spLocks noGrp="1"/>
          </p:cNvSpPr>
          <p:nvPr>
            <p:ph idx="1"/>
          </p:nvPr>
        </p:nvSpPr>
        <p:spPr>
          <a:xfrm>
            <a:off x="1120001" y="1825625"/>
            <a:ext cx="5433200" cy="4351338"/>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As a Baptist minister, Pierce always valued the love of Jesus and believed this love should be shared. He was passionate about help the less fortunate and would go to the ends of the earth to help someone in need. I believe that World Vision is the perfect embodiment of the things that Pierce held the closest to his heart.  </a:t>
            </a:r>
            <a:endParaRPr lang="en-US" dirty="0"/>
          </a:p>
        </p:txBody>
      </p:sp>
      <p:pic>
        <p:nvPicPr>
          <p:cNvPr id="4" name="Picture 3"/>
          <p:cNvPicPr>
            <a:picLocks noChangeAspect="1"/>
          </p:cNvPicPr>
          <p:nvPr/>
        </p:nvPicPr>
        <p:blipFill>
          <a:blip r:embed="rId2"/>
          <a:stretch>
            <a:fillRect/>
          </a:stretch>
        </p:blipFill>
        <p:spPr>
          <a:xfrm>
            <a:off x="6818766" y="1529027"/>
            <a:ext cx="4535034" cy="3522133"/>
          </a:xfrm>
          <a:prstGeom prst="rect">
            <a:avLst/>
          </a:prstGeom>
        </p:spPr>
      </p:pic>
    </p:spTree>
    <p:extLst>
      <p:ext uri="{BB962C8B-B14F-4D97-AF65-F5344CB8AC3E}">
        <p14:creationId xmlns:p14="http://schemas.microsoft.com/office/powerpoint/2010/main" val="908768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31259"/>
            <a:ext cx="10515600" cy="1325563"/>
          </a:xfrm>
        </p:spPr>
        <p:txBody>
          <a:bodyPr/>
          <a:lstStyle/>
          <a:p>
            <a:r>
              <a:rPr lang="en-US" dirty="0" smtClean="0"/>
              <a:t>Motivation</a:t>
            </a:r>
            <a:endParaRPr lang="en-US" dirty="0"/>
          </a:p>
        </p:txBody>
      </p:sp>
      <p:sp>
        <p:nvSpPr>
          <p:cNvPr id="3" name="Content Placeholder 2"/>
          <p:cNvSpPr>
            <a:spLocks noGrp="1"/>
          </p:cNvSpPr>
          <p:nvPr>
            <p:ph idx="1"/>
          </p:nvPr>
        </p:nvSpPr>
        <p:spPr>
          <a:xfrm>
            <a:off x="5046132" y="1656822"/>
            <a:ext cx="6307667" cy="4351338"/>
          </a:xfrm>
        </p:spPr>
        <p:txBody>
          <a:bodyPr>
            <a:normAutofit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Robert Pierce was clearly driven by faith and service. I think that something journalist, Richard Halverson, wrote captures what Pierce was so motivated to help through service. Halverson states, “Bob Pierce functioned from a broken heart.” Pierce was so motivated to help because he could not stand to see people try to live in such horrible conditions and never experience God in the way he had for some many years. </a:t>
            </a:r>
            <a:endParaRPr lang="en-US" dirty="0"/>
          </a:p>
        </p:txBody>
      </p:sp>
      <p:pic>
        <p:nvPicPr>
          <p:cNvPr id="4" name="Picture 3"/>
          <p:cNvPicPr>
            <a:picLocks noChangeAspect="1"/>
          </p:cNvPicPr>
          <p:nvPr/>
        </p:nvPicPr>
        <p:blipFill>
          <a:blip r:embed="rId2"/>
          <a:stretch>
            <a:fillRect/>
          </a:stretch>
        </p:blipFill>
        <p:spPr>
          <a:xfrm>
            <a:off x="838199" y="2164822"/>
            <a:ext cx="3883067" cy="2997728"/>
          </a:xfrm>
          <a:prstGeom prst="rect">
            <a:avLst/>
          </a:prstGeom>
        </p:spPr>
      </p:pic>
    </p:spTree>
    <p:extLst>
      <p:ext uri="{BB962C8B-B14F-4D97-AF65-F5344CB8AC3E}">
        <p14:creationId xmlns:p14="http://schemas.microsoft.com/office/powerpoint/2010/main" val="1902607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Legacy</a:t>
            </a:r>
            <a:endParaRPr lang="en-US" dirty="0"/>
          </a:p>
        </p:txBody>
      </p:sp>
      <p:sp>
        <p:nvSpPr>
          <p:cNvPr id="3" name="Content Placeholder 2"/>
          <p:cNvSpPr>
            <a:spLocks noGrp="1"/>
          </p:cNvSpPr>
          <p:nvPr>
            <p:ph idx="1"/>
          </p:nvPr>
        </p:nvSpPr>
        <p:spPr>
          <a:xfrm>
            <a:off x="1120001" y="1825625"/>
            <a:ext cx="6246000" cy="4351338"/>
          </a:xfr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dirty="0" smtClean="0"/>
              <a:t>Pierce founded an organization that speaks to so many people. Their mission and their work has grown across the world and more and more people give time and money each year. World Vision is such a diverse organization. They don’t just help one type of person. The attempt to help children and adults, people with AIDS, disaster relief, and so much more. There is an aspect of World Vision that can appeal to almost anyone willing to help. That is why I believe World Vision has been and will always be a successful organization that will continue to do good in this dark and broken world. </a:t>
            </a:r>
            <a:endParaRPr lang="en-US" sz="2200" dirty="0"/>
          </a:p>
        </p:txBody>
      </p:sp>
      <p:pic>
        <p:nvPicPr>
          <p:cNvPr id="4" name="Picture 3"/>
          <p:cNvPicPr>
            <a:picLocks noChangeAspect="1"/>
          </p:cNvPicPr>
          <p:nvPr/>
        </p:nvPicPr>
        <p:blipFill>
          <a:blip r:embed="rId2"/>
          <a:stretch>
            <a:fillRect/>
          </a:stretch>
        </p:blipFill>
        <p:spPr>
          <a:xfrm>
            <a:off x="7366001" y="1964265"/>
            <a:ext cx="4394342" cy="3759202"/>
          </a:xfrm>
          <a:prstGeom prst="rect">
            <a:avLst/>
          </a:prstGeom>
        </p:spPr>
      </p:pic>
    </p:spTree>
    <p:extLst>
      <p:ext uri="{BB962C8B-B14F-4D97-AF65-F5344CB8AC3E}">
        <p14:creationId xmlns:p14="http://schemas.microsoft.com/office/powerpoint/2010/main" val="117005311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34</TotalTime>
  <Words>439</Words>
  <Application>Microsoft Macintosh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Corbel</vt:lpstr>
      <vt:lpstr>Arial</vt:lpstr>
      <vt:lpstr>Depth</vt:lpstr>
      <vt:lpstr>Robert Pierce </vt:lpstr>
      <vt:lpstr>Background</vt:lpstr>
      <vt:lpstr>The beginning of World Vision</vt:lpstr>
      <vt:lpstr>What is World Vision?</vt:lpstr>
      <vt:lpstr>Values</vt:lpstr>
      <vt:lpstr>Motivation</vt:lpstr>
      <vt:lpstr>Legacy</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 Pierce </dc:title>
  <dc:creator>Microsoft Office User</dc:creator>
  <cp:lastModifiedBy>Microsoft Office User</cp:lastModifiedBy>
  <cp:revision>4</cp:revision>
  <dcterms:created xsi:type="dcterms:W3CDTF">2017-11-12T16:15:38Z</dcterms:created>
  <dcterms:modified xsi:type="dcterms:W3CDTF">2017-11-12T16:49:41Z</dcterms:modified>
</cp:coreProperties>
</file>